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napToObjects="1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79BD0-C331-409E-A84A-59A7068901ED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54DB7-28B1-4E07-9B1E-1ED6A5C0D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719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BC5C1-6B16-4E87-B55F-3D1402FE2979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6C17D-87D8-43F9-B39D-26A782430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48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7218000" y="0"/>
            <a:ext cx="1926000" cy="124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Zde bude video z Vaší kamery. </a:t>
            </a:r>
            <a:br>
              <a:rPr lang="cs-CZ" dirty="0" smtClean="0"/>
            </a:br>
            <a:r>
              <a:rPr lang="cs-CZ" dirty="0" smtClean="0"/>
              <a:t>Nechte tento obdélník prázdný.</a:t>
            </a:r>
            <a:endParaRPr lang="cs-CZ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4" hasCustomPrompt="1"/>
          </p:nvPr>
        </p:nvSpPr>
        <p:spPr>
          <a:xfrm>
            <a:off x="7552350" y="3514321"/>
            <a:ext cx="1054100" cy="9642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Logo instituce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6" hasCustomPrompt="1"/>
          </p:nvPr>
        </p:nvSpPr>
        <p:spPr>
          <a:xfrm>
            <a:off x="342341" y="1798931"/>
            <a:ext cx="3074097" cy="51061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přednášky</a:t>
            </a:r>
            <a:endParaRPr lang="cs-CZ" dirty="0"/>
          </a:p>
        </p:txBody>
      </p:sp>
      <p:sp>
        <p:nvSpPr>
          <p:cNvPr id="11" name="Zástupný symbol pro text 6"/>
          <p:cNvSpPr>
            <a:spLocks noGrp="1"/>
          </p:cNvSpPr>
          <p:nvPr>
            <p:ph type="body" sz="quarter" idx="17" hasCustomPrompt="1"/>
          </p:nvPr>
        </p:nvSpPr>
        <p:spPr>
          <a:xfrm>
            <a:off x="342341" y="2562869"/>
            <a:ext cx="2611438" cy="51061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Jméno autora</a:t>
            </a:r>
            <a:endParaRPr lang="cs-CZ" dirty="0"/>
          </a:p>
        </p:txBody>
      </p:sp>
      <p:sp>
        <p:nvSpPr>
          <p:cNvPr id="13" name="Zástupný symbol pro 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342341" y="3346576"/>
            <a:ext cx="2611438" cy="33549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Pracoviště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96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zny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7218000" y="0"/>
            <a:ext cx="1926000" cy="124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Zde bude video z Vaší kamery. </a:t>
            </a:r>
            <a:br>
              <a:rPr lang="cs-CZ" dirty="0" smtClean="0"/>
            </a:br>
            <a:r>
              <a:rPr lang="cs-CZ" dirty="0" smtClean="0"/>
              <a:t>Nechte tento obdélník prázdný.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6" hasCustomPrompt="1"/>
          </p:nvPr>
        </p:nvSpPr>
        <p:spPr>
          <a:xfrm>
            <a:off x="412155" y="208770"/>
            <a:ext cx="4259804" cy="510614"/>
          </a:xfrm>
          <a:prstGeom prst="rect">
            <a:avLst/>
          </a:prstGeom>
        </p:spPr>
        <p:txBody>
          <a:bodyPr/>
          <a:lstStyle>
            <a:lvl1pPr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Nadpis </a:t>
            </a:r>
            <a:r>
              <a:rPr lang="cs-CZ" dirty="0" err="1" smtClean="0"/>
              <a:t>Arial</a:t>
            </a:r>
            <a:r>
              <a:rPr lang="cs-CZ" dirty="0" smtClean="0"/>
              <a:t> </a:t>
            </a:r>
            <a:r>
              <a:rPr lang="cs-CZ" dirty="0" err="1" smtClean="0"/>
              <a:t>bold</a:t>
            </a:r>
            <a:r>
              <a:rPr lang="cs-CZ" dirty="0" smtClean="0"/>
              <a:t> 24 bodů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7" hasCustomPrompt="1"/>
          </p:nvPr>
        </p:nvSpPr>
        <p:spPr>
          <a:xfrm>
            <a:off x="412750" y="862014"/>
            <a:ext cx="8296275" cy="3190698"/>
          </a:xfrm>
          <a:prstGeom prst="rect">
            <a:avLst/>
          </a:prstGeom>
        </p:spPr>
        <p:txBody>
          <a:bodyPr/>
          <a:lstStyle>
            <a:lvl1pPr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563" indent="-182563">
              <a:buFont typeface="Arial" panose="020B0604020202020204" pitchFamily="34" charset="0"/>
              <a:buChar char="●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67200" indent="-183600">
              <a:buFont typeface="Courier New" panose="02070309020205020404" pitchFamily="49" charset="0"/>
              <a:buChar char="o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39750" indent="-182563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809625" indent="-182563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Text </a:t>
            </a:r>
            <a:r>
              <a:rPr lang="cs-CZ" dirty="0" err="1" smtClean="0"/>
              <a:t>Arial</a:t>
            </a:r>
            <a:r>
              <a:rPr lang="cs-CZ" dirty="0" smtClean="0"/>
              <a:t> 16 bodů.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57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8653862" y="4672991"/>
            <a:ext cx="610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84A9300-407C-4D66-9DAF-96D432AE3FAD}" type="slidenum">
              <a:rPr lang="cs-CZ" sz="1200" smtClean="0">
                <a:solidFill>
                  <a:srgbClr val="760B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cs-CZ" sz="1200" dirty="0">
              <a:solidFill>
                <a:srgbClr val="760B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4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44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cs-CZ" dirty="0"/>
              <a:t>Text </a:t>
            </a:r>
            <a:r>
              <a:rPr lang="cs-CZ" dirty="0" err="1"/>
              <a:t>Arial</a:t>
            </a:r>
            <a:r>
              <a:rPr lang="cs-CZ" dirty="0"/>
              <a:t> 16 bodů.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80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</TotalTime>
  <Words>11</Words>
  <Application>Microsoft Office PowerPoint</Application>
  <PresentationFormat>Předvádění na obrazovce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Office Theme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Lukas Dolezel</dc:creator>
  <cp:lastModifiedBy>Suchy Karel</cp:lastModifiedBy>
  <cp:revision>59</cp:revision>
  <dcterms:created xsi:type="dcterms:W3CDTF">2020-10-05T16:09:43Z</dcterms:created>
  <dcterms:modified xsi:type="dcterms:W3CDTF">2022-10-05T18:07:23Z</dcterms:modified>
</cp:coreProperties>
</file>